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9E277-0A08-4CBF-9027-427AEB80F95A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E746A25-D57A-4525-9A28-831425A9C2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9E277-0A08-4CBF-9027-427AEB80F95A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46A25-D57A-4525-9A28-831425A9C2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9E277-0A08-4CBF-9027-427AEB80F95A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46A25-D57A-4525-9A28-831425A9C2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9E277-0A08-4CBF-9027-427AEB80F95A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E746A25-D57A-4525-9A28-831425A9C2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9E277-0A08-4CBF-9027-427AEB80F95A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46A25-D57A-4525-9A28-831425A9C2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9E277-0A08-4CBF-9027-427AEB80F95A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46A25-D57A-4525-9A28-831425A9C2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9E277-0A08-4CBF-9027-427AEB80F95A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E746A25-D57A-4525-9A28-831425A9C2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9E277-0A08-4CBF-9027-427AEB80F95A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46A25-D57A-4525-9A28-831425A9C2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9E277-0A08-4CBF-9027-427AEB80F95A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46A25-D57A-4525-9A28-831425A9C2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9E277-0A08-4CBF-9027-427AEB80F95A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46A25-D57A-4525-9A28-831425A9C2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9E277-0A08-4CBF-9027-427AEB80F95A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46A25-D57A-4525-9A28-831425A9C2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CE9E277-0A08-4CBF-9027-427AEB80F95A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E746A25-D57A-4525-9A28-831425A9C2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Л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ГРА</a:t>
            </a:r>
            <a:r>
              <a:rPr lang="ru-RU" dirty="0" smtClean="0">
                <a:solidFill>
                  <a:srgbClr val="FF0000"/>
                </a:solidFill>
              </a:rPr>
              <a:t>ММ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Словарные слова.  Группа 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к</a:t>
            </a:r>
            <a:r>
              <a:rPr lang="ru-RU" sz="8000" dirty="0" smtClean="0">
                <a:solidFill>
                  <a:srgbClr val="FF0000"/>
                </a:solidFill>
              </a:rPr>
              <a:t>и</a:t>
            </a:r>
            <a:r>
              <a:rPr lang="ru-RU" sz="8000" dirty="0" smtClean="0"/>
              <a:t>л</a:t>
            </a:r>
            <a:r>
              <a:rPr lang="ru-RU" sz="8000" dirty="0" smtClean="0">
                <a:solidFill>
                  <a:srgbClr val="FF0000"/>
                </a:solidFill>
              </a:rPr>
              <a:t>о</a:t>
            </a:r>
            <a:r>
              <a:rPr lang="ru-RU" sz="8000" dirty="0" smtClean="0"/>
              <a:t>гра</a:t>
            </a:r>
            <a:r>
              <a:rPr lang="ru-RU" sz="8000" dirty="0" smtClean="0">
                <a:solidFill>
                  <a:srgbClr val="FF0000"/>
                </a:solidFill>
              </a:rPr>
              <a:t>мм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309602" y="-273560"/>
            <a:ext cx="4320480" cy="884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4283968" y="0"/>
            <a:ext cx="216024" cy="476672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Толковый словарь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Килограмм – единица массы, равная 1000 граммов.</a:t>
            </a:r>
          </a:p>
          <a:p>
            <a:r>
              <a:rPr lang="ru-RU" b="1" dirty="0" smtClean="0"/>
              <a:t>Для любознательных</a:t>
            </a:r>
          </a:p>
          <a:p>
            <a:r>
              <a:rPr lang="ru-RU" dirty="0" smtClean="0"/>
              <a:t>Существует </a:t>
            </a:r>
            <a:r>
              <a:rPr lang="ru-RU" b="1" dirty="0" smtClean="0"/>
              <a:t>мелкая </a:t>
            </a:r>
            <a:r>
              <a:rPr lang="ru-RU" dirty="0" smtClean="0"/>
              <a:t>единица измерения, чем грамм. </a:t>
            </a:r>
            <a:r>
              <a:rPr lang="ru-RU" i="1" dirty="0" smtClean="0">
                <a:solidFill>
                  <a:srgbClr val="FF0000"/>
                </a:solidFill>
              </a:rPr>
              <a:t>Это гран</a:t>
            </a:r>
            <a:r>
              <a:rPr lang="ru-RU" dirty="0" smtClean="0"/>
              <a:t>. Гран почти в 20 раз </a:t>
            </a:r>
            <a:r>
              <a:rPr lang="ru-RU" dirty="0" smtClean="0"/>
              <a:t>меньше, чем </a:t>
            </a:r>
            <a:r>
              <a:rPr lang="ru-RU" dirty="0" smtClean="0"/>
              <a:t>грамм. Слово «гран» </a:t>
            </a:r>
            <a:r>
              <a:rPr lang="ru-RU" u="sng" dirty="0" smtClean="0"/>
              <a:t>значит «зерно</a:t>
            </a:r>
            <a:r>
              <a:rPr lang="ru-RU" dirty="0" smtClean="0"/>
              <a:t>». Пользуются этой единицей, когда нужна большая </a:t>
            </a:r>
            <a:r>
              <a:rPr lang="ru-RU" u="sng" dirty="0" smtClean="0"/>
              <a:t>точность </a:t>
            </a:r>
            <a:r>
              <a:rPr lang="ru-RU" dirty="0" smtClean="0"/>
              <a:t>измерения. Слово «гран» употребляется и в </a:t>
            </a:r>
            <a:r>
              <a:rPr lang="ru-RU" u="sng" dirty="0" smtClean="0"/>
              <a:t>переносном</a:t>
            </a:r>
            <a:r>
              <a:rPr lang="ru-RU" dirty="0" smtClean="0"/>
              <a:t> смысле. Говорят: «В этом нет ни грана правды».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39750" y="4149725"/>
            <a:ext cx="79930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ru-RU" sz="8800" b="1" dirty="0">
              <a:latin typeface="Times New Roman" pitchFamily="18" charset="0"/>
            </a:endParaRPr>
          </a:p>
        </p:txBody>
      </p:sp>
      <p:pic>
        <p:nvPicPr>
          <p:cNvPr id="15372" name="Picture 12" descr="1110200465233_A874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1E0DE"/>
              </a:clrFrom>
              <a:clrTo>
                <a:srgbClr val="E1E0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484784"/>
            <a:ext cx="5591175" cy="2924175"/>
          </a:xfrm>
          <a:prstGeom prst="rect">
            <a:avLst/>
          </a:prstGeom>
          <a:noFill/>
        </p:spPr>
      </p:pic>
      <p:pic>
        <p:nvPicPr>
          <p:cNvPr id="15374" name="Picture 14" descr="Girya_1_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1196975"/>
            <a:ext cx="795338" cy="952500"/>
          </a:xfrm>
          <a:prstGeom prst="rect">
            <a:avLst/>
          </a:prstGeom>
          <a:noFill/>
        </p:spPr>
      </p:pic>
      <p:sp>
        <p:nvSpPr>
          <p:cNvPr id="15375" name="AutoShape 15"/>
          <p:cNvSpPr>
            <a:spLocks noChangeArrowheads="1"/>
          </p:cNvSpPr>
          <p:nvPr/>
        </p:nvSpPr>
        <p:spPr bwMode="auto">
          <a:xfrm>
            <a:off x="4932363" y="1628775"/>
            <a:ext cx="576262" cy="360363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itchFamily="18" charset="0"/>
              </a:rPr>
              <a:t>1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>кг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4721662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6000" b="1" dirty="0" smtClean="0">
                <a:latin typeface="Times New Roman" pitchFamily="18" charset="0"/>
              </a:rPr>
              <a:t>КИЛ   ГРА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</a:rPr>
              <a:t>ММ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19554" y="3244334"/>
            <a:ext cx="304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 flipV="1">
            <a:off x="3779912" y="4581128"/>
            <a:ext cx="6480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50</TotalTime>
  <Words>87</Words>
  <Application>Microsoft Office PowerPoint</Application>
  <PresentationFormat>Экран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КИЛОГРАММ</vt:lpstr>
      <vt:lpstr>килограмм</vt:lpstr>
      <vt:lpstr>Толковый словарь</vt:lpstr>
      <vt:lpstr>Слайд 4</vt:lpstr>
      <vt:lpstr>Слайд 5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КИЛОГРАММ</dc:title>
  <dc:creator>User</dc:creator>
  <cp:lastModifiedBy>User</cp:lastModifiedBy>
  <cp:revision>6</cp:revision>
  <dcterms:created xsi:type="dcterms:W3CDTF">2016-08-10T08:59:22Z</dcterms:created>
  <dcterms:modified xsi:type="dcterms:W3CDTF">2016-09-12T05:32:23Z</dcterms:modified>
</cp:coreProperties>
</file>